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52195A-410C-4D1C-AA34-30C98F33611E}" v="3" dt="2021-11-18T20:07:13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67FD33AF-6C25-4202-8452-BF2D4469C2FA}"/>
    <pc:docChg chg="modSld">
      <pc:chgData name="Charis Taylor" userId="f6f20823-7d5f-4176-a928-74bb03618d1d" providerId="ADAL" clId="{67FD33AF-6C25-4202-8452-BF2D4469C2FA}" dt="2021-11-19T12:37:53.289" v="227" actId="1076"/>
      <pc:docMkLst>
        <pc:docMk/>
      </pc:docMkLst>
      <pc:sldChg chg="addSp modSp">
        <pc:chgData name="Charis Taylor" userId="f6f20823-7d5f-4176-a928-74bb03618d1d" providerId="ADAL" clId="{67FD33AF-6C25-4202-8452-BF2D4469C2FA}" dt="2021-11-19T12:37:53.289" v="227" actId="1076"/>
        <pc:sldMkLst>
          <pc:docMk/>
          <pc:sldMk cId="2482617741" sldId="256"/>
        </pc:sldMkLst>
        <pc:spChg chg="mod">
          <ac:chgData name="Charis Taylor" userId="f6f20823-7d5f-4176-a928-74bb03618d1d" providerId="ADAL" clId="{67FD33AF-6C25-4202-8452-BF2D4469C2FA}" dt="2021-11-19T12:37:48.792" v="226" actId="1076"/>
          <ac:spMkLst>
            <pc:docMk/>
            <pc:sldMk cId="2482617741" sldId="256"/>
            <ac:spMk id="3" creationId="{9A7FC358-CA62-4BD1-A427-E9EC85350CF0}"/>
          </ac:spMkLst>
        </pc:spChg>
        <pc:spChg chg="mod">
          <ac:chgData name="Charis Taylor" userId="f6f20823-7d5f-4176-a928-74bb03618d1d" providerId="ADAL" clId="{67FD33AF-6C25-4202-8452-BF2D4469C2FA}" dt="2021-11-19T12:37:23.385" v="180" actId="20577"/>
          <ac:spMkLst>
            <pc:docMk/>
            <pc:sldMk cId="2482617741" sldId="256"/>
            <ac:spMk id="7" creationId="{27EE2F28-961E-4BAB-969F-71D777A4B4DB}"/>
          </ac:spMkLst>
        </pc:spChg>
        <pc:spChg chg="mod">
          <ac:chgData name="Charis Taylor" userId="f6f20823-7d5f-4176-a928-74bb03618d1d" providerId="ADAL" clId="{67FD33AF-6C25-4202-8452-BF2D4469C2FA}" dt="2021-11-19T12:36:47.814" v="80" actId="20577"/>
          <ac:spMkLst>
            <pc:docMk/>
            <pc:sldMk cId="2482617741" sldId="256"/>
            <ac:spMk id="8" creationId="{C99C73CC-60AF-4418-97B4-E4F95D9C2826}"/>
          </ac:spMkLst>
        </pc:spChg>
        <pc:spChg chg="mod">
          <ac:chgData name="Charis Taylor" userId="f6f20823-7d5f-4176-a928-74bb03618d1d" providerId="ADAL" clId="{67FD33AF-6C25-4202-8452-BF2D4469C2FA}" dt="2021-11-19T12:37:38.885" v="224" actId="20577"/>
          <ac:spMkLst>
            <pc:docMk/>
            <pc:sldMk cId="2482617741" sldId="256"/>
            <ac:spMk id="9" creationId="{5466E9F4-4EDC-4CB6-AA4B-1C312CAB075C}"/>
          </ac:spMkLst>
        </pc:spChg>
        <pc:grpChg chg="add mod">
          <ac:chgData name="Charis Taylor" userId="f6f20823-7d5f-4176-a928-74bb03618d1d" providerId="ADAL" clId="{67FD33AF-6C25-4202-8452-BF2D4469C2FA}" dt="2021-11-19T12:37:53.289" v="227" actId="1076"/>
          <ac:grpSpMkLst>
            <pc:docMk/>
            <pc:sldMk cId="2482617741" sldId="256"/>
            <ac:grpSpMk id="5" creationId="{61D35CAF-A1F1-436F-83A2-C89C3ADF21B3}"/>
          </ac:grpSpMkLst>
        </pc:grpChg>
      </pc:sldChg>
    </pc:docChg>
  </pc:docChgLst>
  <pc:docChgLst>
    <pc:chgData name="Charis Taylor" userId="129a99cc40949378" providerId="LiveId" clId="{6552195A-410C-4D1C-AA34-30C98F33611E}"/>
    <pc:docChg chg="custSel addSld modSld">
      <pc:chgData name="Charis Taylor" userId="129a99cc40949378" providerId="LiveId" clId="{6552195A-410C-4D1C-AA34-30C98F33611E}" dt="2021-11-18T20:07:17.051" v="45" actId="26606"/>
      <pc:docMkLst>
        <pc:docMk/>
      </pc:docMkLst>
      <pc:sldChg chg="modSp">
        <pc:chgData name="Charis Taylor" userId="129a99cc40949378" providerId="LiveId" clId="{6552195A-410C-4D1C-AA34-30C98F33611E}" dt="2021-11-18T20:06:04.839" v="0" actId="14100"/>
        <pc:sldMkLst>
          <pc:docMk/>
          <pc:sldMk cId="2482617741" sldId="256"/>
        </pc:sldMkLst>
        <pc:picChg chg="mod">
          <ac:chgData name="Charis Taylor" userId="129a99cc40949378" providerId="LiveId" clId="{6552195A-410C-4D1C-AA34-30C98F33611E}" dt="2021-11-18T20:06:04.839" v="0" actId="14100"/>
          <ac:picMkLst>
            <pc:docMk/>
            <pc:sldMk cId="2482617741" sldId="256"/>
            <ac:picMk id="1028" creationId="{C85BFB2B-9763-4058-9335-22A96396B3A0}"/>
          </ac:picMkLst>
        </pc:picChg>
      </pc:sldChg>
      <pc:sldChg chg="addSp delSp modSp new mod setBg">
        <pc:chgData name="Charis Taylor" userId="129a99cc40949378" providerId="LiveId" clId="{6552195A-410C-4D1C-AA34-30C98F33611E}" dt="2021-11-18T20:07:17.051" v="45" actId="26606"/>
        <pc:sldMkLst>
          <pc:docMk/>
          <pc:sldMk cId="719510882" sldId="259"/>
        </pc:sldMkLst>
        <pc:spChg chg="mod ord">
          <ac:chgData name="Charis Taylor" userId="129a99cc40949378" providerId="LiveId" clId="{6552195A-410C-4D1C-AA34-30C98F33611E}" dt="2021-11-18T20:07:17.051" v="45" actId="26606"/>
          <ac:spMkLst>
            <pc:docMk/>
            <pc:sldMk cId="719510882" sldId="259"/>
            <ac:spMk id="2" creationId="{6DEA6F5D-C3CA-40C1-BC07-BE1A63A66282}"/>
          </ac:spMkLst>
        </pc:spChg>
        <pc:spChg chg="del">
          <ac:chgData name="Charis Taylor" userId="129a99cc40949378" providerId="LiveId" clId="{6552195A-410C-4D1C-AA34-30C98F33611E}" dt="2021-11-18T20:07:17.051" v="45" actId="26606"/>
          <ac:spMkLst>
            <pc:docMk/>
            <pc:sldMk cId="719510882" sldId="259"/>
            <ac:spMk id="3" creationId="{2C3A586D-FC82-4DCA-97D4-07B626CFF590}"/>
          </ac:spMkLst>
        </pc:spChg>
        <pc:spChg chg="add">
          <ac:chgData name="Charis Taylor" userId="129a99cc40949378" providerId="LiveId" clId="{6552195A-410C-4D1C-AA34-30C98F33611E}" dt="2021-11-18T20:07:17.051" v="45" actId="26606"/>
          <ac:spMkLst>
            <pc:docMk/>
            <pc:sldMk cId="719510882" sldId="259"/>
            <ac:spMk id="71" creationId="{37C89E4B-3C9F-44B9-8B86-D9E3D112D8EC}"/>
          </ac:spMkLst>
        </pc:spChg>
        <pc:picChg chg="add mod">
          <ac:chgData name="Charis Taylor" userId="129a99cc40949378" providerId="LiveId" clId="{6552195A-410C-4D1C-AA34-30C98F33611E}" dt="2021-11-18T20:07:17.051" v="45" actId="26606"/>
          <ac:picMkLst>
            <pc:docMk/>
            <pc:sldMk cId="719510882" sldId="259"/>
            <ac:picMk id="2050" creationId="{00D30DFE-087F-41A4-AFD1-9E827A903506}"/>
          </ac:picMkLst>
        </pc:picChg>
        <pc:cxnChg chg="add">
          <ac:chgData name="Charis Taylor" userId="129a99cc40949378" providerId="LiveId" clId="{6552195A-410C-4D1C-AA34-30C98F33611E}" dt="2021-11-18T20:07:17.051" v="45" actId="26606"/>
          <ac:cxnSpMkLst>
            <pc:docMk/>
            <pc:sldMk cId="719510882" sldId="259"/>
            <ac:cxnSpMk id="73" creationId="{AA2EAA10-076F-46BD-8F0F-B9A2FB77A85C}"/>
          </ac:cxnSpMkLst>
        </pc:cxnChg>
        <pc:cxnChg chg="add">
          <ac:chgData name="Charis Taylor" userId="129a99cc40949378" providerId="LiveId" clId="{6552195A-410C-4D1C-AA34-30C98F33611E}" dt="2021-11-18T20:07:17.051" v="45" actId="26606"/>
          <ac:cxnSpMkLst>
            <pc:docMk/>
            <pc:sldMk cId="719510882" sldId="259"/>
            <ac:cxnSpMk id="75" creationId="{D891E407-403B-4764-86C9-33A56D3BCAA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EDFCE-6EA8-47AA-BD8B-94DD1BD73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4E69EB-E622-4F33-A7DC-1D706CEB68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9BE77-0683-4945-806B-A7D9E195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1315C-EE26-4A56-BF5F-6AEC134F1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4BC0B-EF24-4045-8DAD-182D96979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81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30C0A-C3D8-49DE-AF68-ACCB5F5DA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5CE12-58A4-4539-8B84-AAD96AD08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2CD62-9E97-4064-BCA2-8A1B0C69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AA163-09A1-4BEC-813A-3D0F63E3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76218-5A2B-488F-9161-BDE60392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18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B0FCB6-A813-4C99-8502-18837E721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04DEA5-5EB5-40DF-A971-D995A777B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929B2-4C82-44EC-92CC-90F291502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C4DB5-4A80-444E-AE61-32E76B3F6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37E9E-A5CC-435F-A314-B9838944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00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0F404-F0C9-4429-8B7A-D81A3CD4D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7639E-6F2A-4FD2-8B0D-822BB0403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B45B1-3DA1-4056-AAF1-4E9CA65D4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EC62C-C112-4A1F-A679-AE9F6FB3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B6559-9F60-473D-986A-B6B99630F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524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6FE8A-E5A2-49CC-9867-EB3AA02A1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30ED88-0A61-44A8-8CD0-67C37B2CF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547AB-6EF2-4F34-AD2B-7A0DAB2C1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9185B-96E0-41FE-B587-F4A89E928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0DDFB-42D3-4CCE-9638-3B0DD582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55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76262-634B-4FCF-9671-B84BC25CA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98E21-DE6E-4D8A-8AC5-88C0F8D81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DFEF14-D8B4-4ADA-AEA8-FA7DDA6D3C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282A30-9F11-4E4B-B2DB-B0472B2EE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61206-AF41-411B-9C6E-676A87FD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A803C-D1FE-4AA4-9576-3B22AF986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69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5354-AE42-4F73-BB93-046D477EB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F9331-59A9-451B-BB23-0FC83C1B3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26F2F8-49E2-42AD-9D59-6A7F120AD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DC0959-1C36-40D7-9676-7B7EF430D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590E26-8023-4A6A-8136-68419A3F4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46EB14-BB13-40A3-9FB6-41A6EB741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DB7479-C7DF-4263-8EBD-EDB70D66E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805EAE-B58F-4EF7-BBDD-E874FD7D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898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CFD45-514B-48E5-AB7C-7E3519CA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407E6-6FF6-4BC3-AB8B-300DEAEBD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A15561-C654-4500-8501-CE7C8D18A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2EDDD-53C5-4488-B2DA-613135EB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1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A58868-FA08-4849-BCC2-7291FBFB1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00F4C5-C2AD-4EC5-BA44-D75CAF0EE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65246-0005-4FEE-B227-1431862C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88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9B12E-9CE3-4D7F-BC6F-824E5316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D0422-446D-4B9E-91A4-41B02CEB8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D4013-35A3-4F13-AD01-7AC08B263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7D9A9-D8FC-47BD-96BC-F1BE6FBA1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12554D-6456-47CC-B0DF-FCDFF340C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D533C-B65B-4582-BF80-4E9CC664B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60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CA173-6606-40C9-AC2D-F0642226D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EAD178-175B-4427-B6D6-375B99B87A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27A3EA-DAFB-4814-9136-E14A58E73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C0ED55-1BC4-4DD4-969D-1548DA2C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F528C-522C-48AF-9B27-9577AEA84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E7430-CBB1-4494-BD3D-4DFFE65E6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83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E3DE29-F32F-4AC4-9555-605EB5D7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2BF9D-80EE-4250-8BE3-137DC783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BA118-F86E-4A59-8EFC-1A5A5FC23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6B84B-688F-45E7-AD00-3007926079B2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704C4-B663-4B65-938C-3108590C9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150F5-42C3-473E-828C-3CD49A1B3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1B8A9-F25C-40AC-B08F-46B1C987A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4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2F509-A6AD-4BEB-A8A5-2BCE6A2B74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58107"/>
          </a:xfrm>
        </p:spPr>
        <p:txBody>
          <a:bodyPr/>
          <a:lstStyle/>
          <a:p>
            <a:r>
              <a:rPr lang="en-GB" dirty="0"/>
              <a:t>Official Complaint Letter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7FC358-CA62-4BD1-A427-E9EC85350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80470"/>
            <a:ext cx="9144000" cy="1655762"/>
          </a:xfrm>
        </p:spPr>
        <p:txBody>
          <a:bodyPr/>
          <a:lstStyle/>
          <a:p>
            <a:r>
              <a:rPr lang="en-GB" dirty="0"/>
              <a:t>Friday 18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pic>
        <p:nvPicPr>
          <p:cNvPr id="1028" name="Picture 4" descr="Official Rubber Stamp Red Official Stamp Stock Vector (Royalty Free)  1427132081">
            <a:extLst>
              <a:ext uri="{FF2B5EF4-FFF2-40B4-BE49-F238E27FC236}">
                <a16:creationId xmlns:a16="http://schemas.microsoft.com/office/drawing/2014/main" id="{C85BFB2B-9763-4058-9335-22A96396B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82837"/>
            <a:ext cx="3045204" cy="21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oogle Shape;90;p2">
            <a:extLst>
              <a:ext uri="{FF2B5EF4-FFF2-40B4-BE49-F238E27FC236}">
                <a16:creationId xmlns:a16="http://schemas.microsoft.com/office/drawing/2014/main" id="{61D35CAF-A1F1-436F-83A2-C89C3ADF21B3}"/>
              </a:ext>
            </a:extLst>
          </p:cNvPr>
          <p:cNvGrpSpPr/>
          <p:nvPr/>
        </p:nvGrpSpPr>
        <p:grpSpPr>
          <a:xfrm>
            <a:off x="800101" y="2465768"/>
            <a:ext cx="10591798" cy="2738859"/>
            <a:chOff x="800101" y="3046281"/>
            <a:chExt cx="8186487" cy="2581790"/>
          </a:xfrm>
        </p:grpSpPr>
        <p:sp>
          <p:nvSpPr>
            <p:cNvPr id="6" name="Google Shape;91;p2">
              <a:extLst>
                <a:ext uri="{FF2B5EF4-FFF2-40B4-BE49-F238E27FC236}">
                  <a16:creationId xmlns:a16="http://schemas.microsoft.com/office/drawing/2014/main" id="{2A46D804-F44B-4449-9C6E-A7049E8FDB95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7" name="Google Shape;92;p2">
              <a:extLst>
                <a:ext uri="{FF2B5EF4-FFF2-40B4-BE49-F238E27FC236}">
                  <a16:creationId xmlns:a16="http://schemas.microsoft.com/office/drawing/2014/main" id="{27EE2F28-961E-4BAB-969F-71D777A4B4DB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Discuss</a:t>
              </a:r>
              <a:r>
                <a:rPr lang="en-GB" sz="2400" dirty="0">
                  <a:cs typeface="Calibri"/>
                </a:rPr>
                <a:t>: the contents of a formal letter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3;p2">
              <a:extLst>
                <a:ext uri="{FF2B5EF4-FFF2-40B4-BE49-F238E27FC236}">
                  <a16:creationId xmlns:a16="http://schemas.microsoft.com/office/drawing/2014/main" id="{C99C73CC-60AF-4418-97B4-E4F95D9C2826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Brainstorm:</a:t>
              </a:r>
              <a:r>
                <a:rPr lang="en-GB" sz="2400" dirty="0">
                  <a:cs typeface="Calibri"/>
                </a:rPr>
                <a:t> how do you lay out a letter?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9" name="Google Shape;94;p2">
              <a:extLst>
                <a:ext uri="{FF2B5EF4-FFF2-40B4-BE49-F238E27FC236}">
                  <a16:creationId xmlns:a16="http://schemas.microsoft.com/office/drawing/2014/main" id="{5466E9F4-4EDC-4CB6-AA4B-1C312CAB075C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a letter of complaint to D-S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261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0D30DFE-087F-41A4-AFD1-9E827A90350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0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EA6F5D-C3CA-40C1-BC07-BE1A63A66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Have you ever written an official letter?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510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D8E29-8C16-468B-AA1C-EFEBD9625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969" y="2956216"/>
            <a:ext cx="3600061" cy="945567"/>
          </a:xfrm>
          <a:ln w="76200">
            <a:solidFill>
              <a:srgbClr val="7030A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dirty="0"/>
              <a:t>What is wrong with the </a:t>
            </a:r>
            <a:r>
              <a:rPr lang="en-GB" dirty="0" err="1"/>
              <a:t>Dimble</a:t>
            </a:r>
            <a:r>
              <a:rPr lang="en-GB" dirty="0"/>
              <a:t>-Smith factory?</a:t>
            </a:r>
          </a:p>
        </p:txBody>
      </p:sp>
    </p:spTree>
    <p:extLst>
      <p:ext uri="{BB962C8B-B14F-4D97-AF65-F5344CB8AC3E}">
        <p14:creationId xmlns:p14="http://schemas.microsoft.com/office/powerpoint/2010/main" val="305719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05E48-998F-428E-BBAD-F8DFA0FCB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Writing a Complaint Letter to </a:t>
            </a:r>
            <a:r>
              <a:rPr lang="en-GB" dirty="0" err="1"/>
              <a:t>Dimble</a:t>
            </a:r>
            <a:r>
              <a:rPr lang="en-GB" dirty="0"/>
              <a:t>-Smith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C57C0-3556-46C1-954A-7AE0F89BC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are Charlotte and have looked up the customer complaints line on a </a:t>
            </a:r>
            <a:r>
              <a:rPr lang="en-GB" dirty="0" err="1"/>
              <a:t>Dimble</a:t>
            </a:r>
            <a:r>
              <a:rPr lang="en-GB" dirty="0"/>
              <a:t>-Smith dog food can: this is your way in!</a:t>
            </a:r>
          </a:p>
          <a:p>
            <a:r>
              <a:rPr lang="en-GB" dirty="0"/>
              <a:t>You must write an official complaints letter to </a:t>
            </a:r>
            <a:r>
              <a:rPr lang="en-GB" dirty="0" err="1"/>
              <a:t>Dimble</a:t>
            </a:r>
            <a:r>
              <a:rPr lang="en-GB" dirty="0"/>
              <a:t>-Smith, explaining why the product is so bad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770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97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Official Complaint Letter</vt:lpstr>
      <vt:lpstr>Have you ever written an official letter?</vt:lpstr>
      <vt:lpstr>PowerPoint Presentation</vt:lpstr>
      <vt:lpstr>Writing a Complaint Letter to Dimble-Smith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Official Complaint Letter</dc:title>
  <dc:creator>Charis Taylor</dc:creator>
  <cp:lastModifiedBy>Charis Taylor</cp:lastModifiedBy>
  <cp:revision>1</cp:revision>
  <dcterms:created xsi:type="dcterms:W3CDTF">2021-11-18T07:10:18Z</dcterms:created>
  <dcterms:modified xsi:type="dcterms:W3CDTF">2021-11-19T12:37:55Z</dcterms:modified>
</cp:coreProperties>
</file>